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5668" r:id="rId2"/>
    <p:sldMasterId id="2147485670" r:id="rId3"/>
  </p:sldMasterIdLst>
  <p:notesMasterIdLst>
    <p:notesMasterId r:id="rId7"/>
  </p:notesMasterIdLst>
  <p:sldIdLst>
    <p:sldId id="4033" r:id="rId4"/>
    <p:sldId id="317" r:id="rId5"/>
    <p:sldId id="4034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69B"/>
    <a:srgbClr val="0A5C14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71171"/>
  </p:normalViewPr>
  <p:slideViewPr>
    <p:cSldViewPr>
      <p:cViewPr varScale="1">
        <p:scale>
          <a:sx n="39" d="100"/>
          <a:sy n="39" d="100"/>
        </p:scale>
        <p:origin x="168" y="166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0"/>
            <a:r>
              <a:rPr lang="en-US" noProof="0" dirty="0"/>
              <a:t>Second level</a:t>
            </a:r>
          </a:p>
          <a:p>
            <a:pPr lvl="0"/>
            <a:r>
              <a:rPr lang="en-US" noProof="0" dirty="0"/>
              <a:t>Third level</a:t>
            </a:r>
          </a:p>
          <a:p>
            <a:pPr lvl="0"/>
            <a:r>
              <a:rPr lang="en-US" noProof="0" dirty="0"/>
              <a:t>Fourth level</a:t>
            </a:r>
          </a:p>
          <a:p>
            <a:pPr lvl="0"/>
            <a:r>
              <a:rPr lang="en-US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49340C-E1AF-294E-8077-94D91656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51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ＭＳ Ｐゴシック" pitchFamily="-108" charset="-128"/>
        <a:cs typeface="ＭＳ Ｐゴシック" pitchFamily="-108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0"/>
        <a:cs typeface="Geneva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Geneva" charset="-128"/>
        <a:cs typeface="Geneva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22020-A506-BD4B-BE73-9617A2B60E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6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Cover steps 1-3 on page 27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6DC0C7-4053-7B4F-988F-6F30B5EAB5FB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 Preaching (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Homiletics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baseline="0" dirty="0">
                <a:latin typeface="Arial" charset="0"/>
                <a:ea typeface="ＭＳ Ｐゴシック" charset="0"/>
              </a:rPr>
              <a:t>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6B52-D59C-8A41-B696-026A365F3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5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68E6-86E6-4344-B759-F010B257E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4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F35C-78E9-6841-911D-D73A0A9D4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59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693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731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1968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716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9248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4296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63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494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14CB-A19A-104E-8B5C-A85BA1351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15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3810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714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0569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157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51BB-F675-6443-B8DD-478AF2C84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9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87AF-8D14-9B4C-8DC1-A3F5C8424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8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F9A0-B063-C344-B0AD-A396C3A38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0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34D4-8432-8C4A-9EFE-26B9FF0C4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0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8B13-AEE7-6045-9F3C-251A1CC56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7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0786-70BA-B543-83AA-8205F8662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0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FDEF-76AF-8943-9B6A-8B0E16D67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85D391-2175-AB49-8D79-8B97A6E7F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3" r:id="rId1"/>
    <p:sldLayoutId id="2147485564" r:id="rId2"/>
    <p:sldLayoutId id="2147485565" r:id="rId3"/>
    <p:sldLayoutId id="2147485566" r:id="rId4"/>
    <p:sldLayoutId id="2147485567" r:id="rId5"/>
    <p:sldLayoutId id="2147485568" r:id="rId6"/>
    <p:sldLayoutId id="2147485569" r:id="rId7"/>
    <p:sldLayoutId id="2147485570" r:id="rId8"/>
    <p:sldLayoutId id="2147485571" r:id="rId9"/>
    <p:sldLayoutId id="2147485572" r:id="rId10"/>
    <p:sldLayoutId id="21474855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51205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1206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51207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208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51214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5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209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51212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3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210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1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4153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968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671" r:id="rId1"/>
    <p:sldLayoutId id="2147485672" r:id="rId2"/>
    <p:sldLayoutId id="2147485673" r:id="rId3"/>
    <p:sldLayoutId id="2147485674" r:id="rId4"/>
    <p:sldLayoutId id="2147485675" r:id="rId5"/>
    <p:sldLayoutId id="2147485676" r:id="rId6"/>
    <p:sldLayoutId id="2147485677" r:id="rId7"/>
    <p:sldLayoutId id="2147485678" r:id="rId8"/>
    <p:sldLayoutId id="2147485679" r:id="rId9"/>
    <p:sldLayoutId id="2147485680" r:id="rId10"/>
    <p:sldLayoutId id="2147485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عملية إعداد عظة تفسيرية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067272" y="4994587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، إعداد العظات التفسيرية .</a:t>
            </a: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مقتبس من راميش ريتشارد 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189723" y="4252384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501153" y="4268788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348753" y="5024438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46697" y="5089125"/>
            <a:ext cx="102912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الدراسة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465745" y="4404587"/>
            <a:ext cx="119103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بناء العظة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5646911" y="3340909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888503" y="3360738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653273" y="3597344"/>
            <a:ext cx="8159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أ م ن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825750" y="2776435"/>
            <a:ext cx="34925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جسر الغرض = جسر القصد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954786" y="2336800"/>
            <a:ext cx="12471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العقل = المخ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0386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القلب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886200" y="4470400"/>
            <a:ext cx="13843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المخطط=</a:t>
            </a:r>
            <a:b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18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القطع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14800" y="5232400"/>
            <a:ext cx="9271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الجسد=</a:t>
            </a:r>
            <a:b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1600" b="1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لحم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91986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91986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91986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004048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004048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004048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768926" y="1884363"/>
            <a:ext cx="72295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العظة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652120" y="1884363"/>
            <a:ext cx="732572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النص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7035208" y="5446660"/>
            <a:ext cx="1471556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1-اختر الجزء الكتابي 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6871239" y="4943363"/>
            <a:ext cx="163552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2- تحليل = تفسير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الجزء الكتابي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6732240" y="4287744"/>
            <a:ext cx="177452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.1 تحديد الخطوط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التفسيرية العريضة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466142" y="3556417"/>
            <a:ext cx="204062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 .2 تحديد الفكرة التفسيرية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= الإقتراح المركزي للنص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6373378" y="2889102"/>
            <a:ext cx="213338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4- الأسئلة الثلاثة التصاعدية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338513" y="2157413"/>
            <a:ext cx="230351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5- الإستجابة المرغوبة من المستمع 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09600" y="3556417"/>
            <a:ext cx="189155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6. تحديد فكرة العظة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 الإقتراح المركزي للعظة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467544" y="4203950"/>
            <a:ext cx="2056652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7- ضع الخطوط العريضة للعظة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8- ضع خطة للوضوح الشفهي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9- أعد المقدمة والخاتمة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637236" y="5219701"/>
            <a:ext cx="1711517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10- خطط الرسالة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/ العظة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يُظهر النص الأبيض 10 خطوات مقتبسة من هادون روبنسون، الوعظ الكتابي (الملاحظات، 105)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501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00084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27-28، 251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084D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040175" y="5202148"/>
            <a:ext cx="5439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عظ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533078" y="4434668"/>
            <a:ext cx="139140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تكوين العظة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963485" y="3567147"/>
            <a:ext cx="69730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 م ع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391C0-F816-0CDE-AD7E-49D8B6AA5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2" y="6957392"/>
            <a:ext cx="10225136" cy="68167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8" grpId="0" animBg="1"/>
      <p:bldP spid="49159" grpId="0" animBg="1"/>
      <p:bldP spid="49160" grpId="0" animBg="1"/>
      <p:bldP spid="49162" grpId="0"/>
      <p:bldP spid="49163" grpId="0"/>
      <p:bldP spid="49164" grpId="0" animBg="1"/>
      <p:bldP spid="49166" grpId="0" animBg="1"/>
      <p:bldP spid="49167" grpId="0" animBg="1"/>
      <p:bldP spid="49168" grpId="0"/>
      <p:bldP spid="49169" grpId="0"/>
      <p:bldP spid="49170" grpId="0"/>
      <p:bldP spid="49171" grpId="0"/>
      <p:bldP spid="49172" grpId="0"/>
      <p:bldP spid="49173" grpId="0"/>
      <p:bldP spid="49174" grpId="0" animBg="1"/>
      <p:bldP spid="49175" grpId="0" animBg="1"/>
      <p:bldP spid="49176" grpId="0" animBg="1"/>
      <p:bldP spid="49177" grpId="0" animBg="1"/>
      <p:bldP spid="49178" grpId="0" animBg="1"/>
      <p:bldP spid="49179" grpId="0" animBg="1"/>
      <p:bldP spid="49180" grpId="0" animBg="1"/>
      <p:bldP spid="49181" grpId="0" animBg="1"/>
      <p:bldP spid="49182" grpId="0"/>
      <p:bldP spid="49183" grpId="0"/>
      <p:bldP spid="49184" grpId="0"/>
      <p:bldP spid="49185" grpId="0"/>
      <p:bldP spid="49186" grpId="0"/>
      <p:bldP spid="49187" grpId="0"/>
      <p:bldP spid="49188" grpId="0"/>
      <p:bldP spid="49189" grpId="0"/>
      <p:bldP spid="49190" grpId="0"/>
      <p:bldP spid="49191" grpId="0"/>
      <p:bldP spid="49157" grpId="0"/>
      <p:bldP spid="49161" grpId="0"/>
      <p:bldP spid="491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021288"/>
            <a:ext cx="9144000" cy="757808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الرابط للعرض التقديميِّ "فن الوعظ"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احصلْ على هذا العرض التقديميِّ مجَّانًا!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328592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83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2004:Templates:Presentations:Designs:Gel Slide</Template>
  <TotalTime>13977</TotalTime>
  <Words>175</Words>
  <Application>Microsoft Macintosh PowerPoint</Application>
  <PresentationFormat>On-screen Show (4:3)</PresentationFormat>
  <Paragraphs>43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ＭＳ Ｐゴシック</vt:lpstr>
      <vt:lpstr>Times</vt:lpstr>
      <vt:lpstr>Arial</vt:lpstr>
      <vt:lpstr>Book Antiqua</vt:lpstr>
      <vt:lpstr>Calibri</vt:lpstr>
      <vt:lpstr>Monotype Sorts</vt:lpstr>
      <vt:lpstr>Times New Roman</vt:lpstr>
      <vt:lpstr>Traditional Arabic</vt:lpstr>
      <vt:lpstr>Wingdings</vt:lpstr>
      <vt:lpstr>Default Design</vt:lpstr>
      <vt:lpstr>2_untitled 1</vt:lpstr>
      <vt:lpstr>1_Orbit</vt:lpstr>
      <vt:lpstr>عملية إعداد عظة تفسيرية </vt:lpstr>
      <vt:lpstr>Black</vt:lpstr>
      <vt:lpstr>الرابط للعرض التقديميِّ "فن الوعظ" متاحٌ على الموقع الإلكترونيّ: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Over White</dc:title>
  <dc:creator>Rick Griffith</dc:creator>
  <cp:lastModifiedBy>Rick Griffith</cp:lastModifiedBy>
  <cp:revision>193</cp:revision>
  <cp:lastPrinted>2023-09-06T10:48:55Z</cp:lastPrinted>
  <dcterms:created xsi:type="dcterms:W3CDTF">2016-09-12T14:23:22Z</dcterms:created>
  <dcterms:modified xsi:type="dcterms:W3CDTF">2024-01-28T17:51:58Z</dcterms:modified>
</cp:coreProperties>
</file>